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231592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Call Your Shots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activator, stomp pad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2607362-9D93-AB72-2076-9C0818200D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6840"/>
            <a:ext cx="7006436" cy="54352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Call your Shots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32</a:t>
            </a:r>
          </a:p>
          <a:p>
            <a:r>
              <a:rPr lang="en-US" dirty="0"/>
              <a:t>Targets: 15 IPSC,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Swinger 1 is activated by the stomp pad and remains visible at rest. Swinger 2 is activated by P2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160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2022-10-04T22:32:13Z</dcterms:modified>
  <cp:category>Shooting</cp:category>
</cp:coreProperties>
</file>

<file path=docProps/thumbnail.jpeg>
</file>